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11" r:id="rId3"/>
    <p:sldId id="260" r:id="rId4"/>
    <p:sldId id="299" r:id="rId5"/>
    <p:sldId id="261" r:id="rId6"/>
    <p:sldId id="313" r:id="rId7"/>
    <p:sldId id="306" r:id="rId8"/>
    <p:sldId id="307" r:id="rId9"/>
    <p:sldId id="264" r:id="rId10"/>
    <p:sldId id="309" r:id="rId11"/>
    <p:sldId id="305" r:id="rId12"/>
    <p:sldId id="310" r:id="rId13"/>
    <p:sldId id="300" r:id="rId14"/>
    <p:sldId id="308" r:id="rId15"/>
    <p:sldId id="314" r:id="rId16"/>
    <p:sldId id="286" r:id="rId17"/>
    <p:sldId id="315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مستندات تایید کننده طرح ها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</a:t>
            </a:r>
            <a:r>
              <a:rPr lang="fa-IR" altLang="fa-IR" sz="3200" dirty="0" smtClean="0">
                <a:cs typeface="B Zar" pitchFamily="2" charset="-78"/>
              </a:rPr>
              <a:t>های راهنمایی شده در سه سال اخیر</a:t>
            </a:r>
            <a:endParaRPr lang="fa-IR" altLang="fa-IR" sz="3200" dirty="0">
              <a:cs typeface="B Za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731520" algn="r"/>
                          <a:tab pos="750570" algn="l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مستندات تایید کننده پایان نامه ها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2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 رییس دانشگاه علوم پزشکی / سازمان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تغییر هیات موسس 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3500" dirty="0" smtClean="0">
                <a:latin typeface="+mj-lt"/>
                <a:ea typeface="+mj-ea"/>
                <a:cs typeface="B Zar" pitchFamily="2" charset="-78"/>
              </a:rPr>
              <a:t>نام مرکز </a:t>
            </a:r>
            <a:r>
              <a:rPr kumimoji="0" lang="fa-I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32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rtl="1"/>
            <a:r>
              <a:rPr lang="fa-IR" sz="3600" dirty="0" smtClean="0">
                <a:cs typeface="B Zar" pitchFamily="2" charset="-78"/>
              </a:rPr>
              <a:t>مشخصات هیأت </a:t>
            </a:r>
            <a:r>
              <a:rPr lang="fa-IR" sz="3600" dirty="0" smtClean="0">
                <a:cs typeface="B Zar" pitchFamily="2" charset="-78"/>
              </a:rPr>
              <a:t>موسس</a:t>
            </a:r>
            <a:r>
              <a:rPr lang="fa-IR" sz="3600" dirty="0" smtClean="0">
                <a:cs typeface="B Zar" pitchFamily="2" charset="-78"/>
              </a:rPr>
              <a:t/>
            </a:r>
            <a:br>
              <a:rPr lang="fa-IR" sz="3600" dirty="0" smtClean="0">
                <a:cs typeface="B Zar" pitchFamily="2" charset="-78"/>
              </a:rPr>
            </a:br>
            <a:r>
              <a:rPr lang="fa-IR" sz="3600" dirty="0">
                <a:cs typeface="B Zar" pitchFamily="2" charset="-78"/>
              </a:rPr>
              <a:t/>
            </a:r>
            <a:br>
              <a:rPr lang="fa-IR" sz="3600" dirty="0">
                <a:cs typeface="B Zar" pitchFamily="2" charset="-78"/>
              </a:rPr>
            </a:br>
            <a:endParaRPr lang="en-US" sz="36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sz="2800" dirty="0">
                <a:cs typeface="B Zar" pitchFamily="2" charset="-78"/>
              </a:rPr>
              <a:t>اسلاید تفکیکی هر یک از </a:t>
            </a:r>
            <a:r>
              <a:rPr lang="fa-IR" sz="2800" dirty="0" smtClean="0">
                <a:cs typeface="B Zar" pitchFamily="2" charset="-78"/>
              </a:rPr>
              <a:t>اعضای</a:t>
            </a:r>
            <a:r>
              <a:rPr lang="fa-IR" sz="2800" dirty="0">
                <a:cs typeface="B Zar" pitchFamily="2" charset="-78"/>
              </a:rPr>
              <a:t/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شامل </a:t>
            </a:r>
            <a:r>
              <a:rPr lang="fa-IR" sz="2800" dirty="0" smtClean="0">
                <a:cs typeface="B Zar" pitchFamily="2" charset="-78"/>
              </a:rPr>
              <a:t>: مشخصات </a:t>
            </a:r>
            <a:r>
              <a:rPr lang="fa-IR" sz="2800" dirty="0">
                <a:cs typeface="B Zar" pitchFamily="2" charset="-78"/>
              </a:rPr>
              <a:t>عمومی فرد ، </a:t>
            </a:r>
            <a:r>
              <a:rPr lang="fa-IR" sz="2800" dirty="0" smtClean="0">
                <a:cs typeface="B Zar" pitchFamily="2" charset="-78"/>
              </a:rPr>
              <a:t>جدول </a:t>
            </a:r>
            <a:r>
              <a:rPr lang="fa-IR" sz="2800" dirty="0">
                <a:cs typeface="B Zar" pitchFamily="2" charset="-78"/>
              </a:rPr>
              <a:t>و صفحه اول مقالات ، فهرست </a:t>
            </a:r>
            <a:r>
              <a:rPr lang="fa-IR" sz="2800" dirty="0" smtClean="0">
                <a:cs typeface="B Zar" pitchFamily="2" charset="-78"/>
              </a:rPr>
              <a:t>طرح ها </a:t>
            </a:r>
            <a:r>
              <a:rPr lang="fa-IR" sz="2800" dirty="0">
                <a:cs typeface="B Zar" pitchFamily="2" charset="-78"/>
              </a:rPr>
              <a:t>و </a:t>
            </a:r>
            <a:br>
              <a:rPr lang="fa-IR" sz="2800" dirty="0">
                <a:cs typeface="B Zar" pitchFamily="2" charset="-78"/>
              </a:rPr>
            </a:br>
            <a:r>
              <a:rPr lang="en-US" sz="2800" dirty="0">
                <a:cs typeface="B Zar" pitchFamily="2" charset="-78"/>
              </a:rPr>
              <a:t> </a:t>
            </a:r>
            <a:r>
              <a:rPr lang="fa-IR" sz="2800" dirty="0">
                <a:cs typeface="B Zar" pitchFamily="2" charset="-78"/>
              </a:rPr>
              <a:t> پایان نامه ها ، حکم کارگزینی و 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800" dirty="0" smtClean="0">
                <a:cs typeface="B Zar" pitchFamily="2" charset="-78"/>
              </a:rPr>
              <a:t>مرکز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........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252</Words>
  <Application>Microsoft Office PowerPoint</Application>
  <PresentationFormat>On-screen Show (4:3)</PresentationFormat>
  <Paragraphs>114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Compset</vt:lpstr>
      <vt:lpstr>B Nazanin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مشخصات هیأت موسس  </vt:lpstr>
      <vt:lpstr>PowerPoint Presentation</vt:lpstr>
      <vt:lpstr>اسلاید تفکیکی هر یک از اعضای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........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PowerPoint Presentation</vt:lpstr>
      <vt:lpstr>PowerPoint Presentation</vt:lpstr>
      <vt:lpstr>تصاویر صفحه اول مقالات</vt:lpstr>
      <vt:lpstr>PowerPoint Presentation</vt:lpstr>
      <vt:lpstr>تصاویر صفحه اول مقالات</vt:lpstr>
      <vt:lpstr>PowerPoint Presentation</vt:lpstr>
      <vt:lpstr>مستندات تایید کننده h-index بر اساس پایگاه اسکوپوس</vt:lpstr>
      <vt:lpstr>PowerPoint Presentation</vt:lpstr>
      <vt:lpstr>مستندات تایید کننده طرح ها </vt:lpstr>
      <vt:lpstr>پایان نامه های راهنمایی شده در سه سال اخیر</vt:lpstr>
      <vt:lpstr>مستندات تایید کننده پایان نامه ها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سعیده رحیمی‌فرد</cp:lastModifiedBy>
  <cp:revision>55</cp:revision>
  <dcterms:created xsi:type="dcterms:W3CDTF">2016-08-31T05:41:55Z</dcterms:created>
  <dcterms:modified xsi:type="dcterms:W3CDTF">2021-03-07T09:51:20Z</dcterms:modified>
</cp:coreProperties>
</file>